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9" d="100"/>
          <a:sy n="129" d="100"/>
        </p:scale>
        <p:origin x="-1344" y="-112"/>
      </p:cViewPr>
      <p:guideLst>
        <p:guide orient="horz" pos="215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5571296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a:t>Edit the text in place and swap out YourLogo for your own company's by selecting Insert &gt; </a:t>
            </a:r>
            <a:r>
              <a:rPr lang="en-AU" dirty="0" smtClean="0"/>
              <a:t>Photo &gt; Picture From File</a:t>
            </a:r>
            <a:r>
              <a:rPr lang="en" dirty="0" smtClean="0"/>
              <a:t>.</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a:t>Change YourLogo by copying and pasting the one you inserted on the homepage. You can duplicate this slide by right clicking the preview in the left column and selecting "Duplicate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Use this template for screenshots and videos. Delete the example screenshot and select Insert &gt; Image or Insert &gt; </a:t>
            </a:r>
            <a:r>
              <a:rPr lang="en-AU" dirty="0" smtClean="0"/>
              <a:t>Movie </a:t>
            </a:r>
            <a:r>
              <a:rPr lang="en" dirty="0" smtClean="0"/>
              <a:t>from </a:t>
            </a:r>
            <a:r>
              <a:rPr lang="en" dirty="0"/>
              <a:t>the main </a:t>
            </a:r>
            <a:r>
              <a:rPr lang="en" dirty="0" smtClean="0"/>
              <a:t>menu</a:t>
            </a:r>
            <a:r>
              <a:rPr lang="en-AU" dirty="0" smtClean="0"/>
              <a:t>. Use local files for video to ensure smooth playback.</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Example of video </a:t>
            </a:r>
            <a:r>
              <a:rPr lang="en" dirty="0" smtClean="0"/>
              <a:t>placement</a:t>
            </a: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dirty="0"/>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accent1"/>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accent1"/>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youtube.com/v/28RqFUNyM0s" TargetMode="External"/><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3616753"/>
            <a:ext cx="7772400" cy="1661963"/>
          </a:xfrm>
          <a:prstGeom prst="rect">
            <a:avLst/>
          </a:prstGeom>
        </p:spPr>
        <p:txBody>
          <a:bodyPr lIns="91425" tIns="91425" rIns="91425" bIns="91425" anchor="ctr" anchorCtr="0">
            <a:spAutoFit/>
          </a:bodyPr>
          <a:lstStyle/>
          <a:p>
            <a:pPr>
              <a:spcAft>
                <a:spcPts val="1800"/>
              </a:spcAft>
              <a:buNone/>
            </a:pPr>
            <a:r>
              <a:rPr lang="en" dirty="0">
                <a:solidFill>
                  <a:srgbClr val="0664A2"/>
                </a:solidFill>
              </a:rPr>
              <a:t>Very Long Session Title Over Two Lines</a:t>
            </a:r>
          </a:p>
        </p:txBody>
      </p:sp>
      <p:sp>
        <p:nvSpPr>
          <p:cNvPr id="25" name="Shape 25"/>
          <p:cNvSpPr/>
          <p:nvPr/>
        </p:nvSpPr>
        <p:spPr>
          <a:xfrm>
            <a:off x="3797681" y="6062212"/>
            <a:ext cx="1548636" cy="373205"/>
          </a:xfrm>
          <a:prstGeom prst="rect">
            <a:avLst/>
          </a:prstGeom>
          <a:blipFill>
            <a:blip r:embed="rId4"/>
            <a:stretch>
              <a:fillRect/>
            </a:stretch>
          </a:blipFill>
          <a:ln>
            <a:noFill/>
          </a:ln>
        </p:spPr>
      </p:sp>
      <p:sp>
        <p:nvSpPr>
          <p:cNvPr id="26" name="Shape 26"/>
          <p:cNvSpPr txBox="1">
            <a:spLocks noGrp="1"/>
          </p:cNvSpPr>
          <p:nvPr>
            <p:ph type="subTitle" idx="2"/>
          </p:nvPr>
        </p:nvSpPr>
        <p:spPr>
          <a:xfrm>
            <a:off x="685800" y="3361987"/>
            <a:ext cx="7772400" cy="369302"/>
          </a:xfrm>
          <a:prstGeom prst="rect">
            <a:avLst/>
          </a:prstGeom>
        </p:spPr>
        <p:txBody>
          <a:bodyPr lIns="91425" tIns="91425" rIns="91425" bIns="91425" anchor="t" anchorCtr="0">
            <a:spAutoFit/>
          </a:bodyPr>
          <a:lstStyle/>
          <a:p>
            <a:pPr lvl="0" algn="ctr" rtl="0">
              <a:buNone/>
            </a:pPr>
            <a:r>
              <a:rPr lang="en" sz="1200" dirty="0">
                <a:solidFill>
                  <a:srgbClr val="AB6503"/>
                </a:solidFill>
              </a:rPr>
              <a:t>TRACK TITLE  </a:t>
            </a:r>
            <a:r>
              <a:rPr lang="en" sz="1200" dirty="0">
                <a:solidFill>
                  <a:srgbClr val="999999"/>
                </a:solidFill>
              </a:rPr>
              <a:t>| </a:t>
            </a:r>
            <a:r>
              <a:rPr lang="en" sz="1200" dirty="0">
                <a:solidFill>
                  <a:srgbClr val="AB6503"/>
                </a:solidFill>
              </a:rPr>
              <a:t> PRESENTER NAME  </a:t>
            </a:r>
            <a:r>
              <a:rPr lang="en" sz="1200" dirty="0">
                <a:solidFill>
                  <a:srgbClr val="999999"/>
                </a:solidFill>
              </a:rPr>
              <a:t>| </a:t>
            </a:r>
            <a:r>
              <a:rPr lang="en" sz="1200" dirty="0">
                <a:solidFill>
                  <a:srgbClr val="AB6503"/>
                </a:solidFill>
              </a:rPr>
              <a:t> FEBRUARY 7 2013</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679004"/>
            <a:ext cx="7677600" cy="738633"/>
          </a:xfrm>
          <a:prstGeom prst="rect">
            <a:avLst/>
          </a:prstGeom>
        </p:spPr>
        <p:txBody>
          <a:bodyPr lIns="91425" tIns="91425" rIns="91425" bIns="91425" anchor="b" anchorCtr="0">
            <a:spAutoFit/>
          </a:bodyPr>
          <a:lstStyle/>
          <a:p>
            <a:pPr indent="0">
              <a:buNone/>
            </a:pPr>
            <a:r>
              <a:rPr lang="en" dirty="0">
                <a:solidFill>
                  <a:srgbClr val="0664A2"/>
                </a:solidFill>
              </a:rPr>
              <a:t>This is the slide title</a:t>
            </a:r>
          </a:p>
        </p:txBody>
      </p:sp>
      <p:sp>
        <p:nvSpPr>
          <p:cNvPr id="32" name="Shape 32"/>
          <p:cNvSpPr txBox="1">
            <a:spLocks noGrp="1"/>
          </p:cNvSpPr>
          <p:nvPr>
            <p:ph type="body" idx="1"/>
          </p:nvPr>
        </p:nvSpPr>
        <p:spPr>
          <a:xfrm>
            <a:off x="457200" y="1600200"/>
            <a:ext cx="8229600" cy="3616344"/>
          </a:xfrm>
          <a:prstGeom prst="rect">
            <a:avLst/>
          </a:prstGeom>
        </p:spPr>
        <p:txBody>
          <a:bodyPr lIns="91425" tIns="91425" rIns="91425" bIns="91425" anchor="t" anchorCtr="0">
            <a:spAutoFit/>
          </a:bodyPr>
          <a:lstStyle/>
          <a:p>
            <a:pPr lvl="0" rtl="0">
              <a:buNone/>
            </a:pPr>
            <a:r>
              <a:rPr lang="en" b="1" dirty="0">
                <a:solidFill>
                  <a:srgbClr val="AB6503"/>
                </a:solidFill>
              </a:rPr>
              <a:t>This is the sub heading</a:t>
            </a:r>
          </a:p>
          <a:p>
            <a:pPr marL="0" lvl="0" indent="0" rtl="0">
              <a:buNone/>
            </a:pPr>
            <a:r>
              <a:rPr lang="en" sz="2400" dirty="0">
                <a:solidFill>
                  <a:srgbClr val="434343"/>
                </a:solidFill>
              </a:rPr>
              <a:t>Lorem ipsum dolor sit amet, consectetuer adipiscing elit. Praesent vitae sapien sed nisi commodo posuere. Quisque sollicitudin nisi vitae mi. </a:t>
            </a:r>
          </a:p>
          <a:p>
            <a:pPr marL="457200" lvl="0" indent="-381000" rtl="0">
              <a:buClr>
                <a:srgbClr val="434343"/>
              </a:buClr>
              <a:buSzPct val="166666"/>
              <a:buFont typeface="Arial"/>
              <a:buChar char="•"/>
            </a:pPr>
            <a:r>
              <a:rPr lang="en" sz="2400" dirty="0">
                <a:solidFill>
                  <a:srgbClr val="434343"/>
                </a:solidFill>
              </a:rPr>
              <a:t>Vestibulum lectus tellus, sodales at</a:t>
            </a:r>
          </a:p>
          <a:p>
            <a:pPr marL="457200" lvl="0" indent="-381000" rtl="0">
              <a:buClr>
                <a:srgbClr val="434343"/>
              </a:buClr>
              <a:buSzPct val="166666"/>
              <a:buFont typeface="Arial"/>
              <a:buChar char="•"/>
            </a:pPr>
            <a:r>
              <a:rPr lang="en" sz="2400" dirty="0">
                <a:solidFill>
                  <a:srgbClr val="434343"/>
                </a:solidFill>
              </a:rPr>
              <a:t>Elementum in, pharetra nec, sapien</a:t>
            </a:r>
          </a:p>
          <a:p>
            <a:pPr marL="457200" lvl="0" indent="-381000" rtl="0">
              <a:buClr>
                <a:srgbClr val="434343"/>
              </a:buClr>
              <a:buSzPct val="166666"/>
              <a:buFont typeface="Arial"/>
              <a:buChar char="•"/>
            </a:pPr>
            <a:r>
              <a:rPr lang="en" sz="2400" dirty="0">
                <a:solidFill>
                  <a:srgbClr val="434343"/>
                </a:solidFill>
              </a:rPr>
              <a:t>Lorem ipsum dolor sit amet, consectetuer adipiscing elit</a:t>
            </a:r>
          </a:p>
          <a:p>
            <a:pPr marL="457200" lvl="0" indent="-381000">
              <a:buClr>
                <a:srgbClr val="434343"/>
              </a:buClr>
              <a:buSzPct val="166666"/>
              <a:buFont typeface="Arial"/>
              <a:buChar char="•"/>
            </a:pPr>
            <a:r>
              <a:rPr lang="en" sz="2400" dirty="0">
                <a:solidFill>
                  <a:srgbClr val="434343"/>
                </a:solidFill>
              </a:rPr>
              <a:t>Nullam interdum nonummy elit</a:t>
            </a:r>
          </a:p>
        </p:txBody>
      </p:sp>
      <p:sp>
        <p:nvSpPr>
          <p:cNvPr id="33" name="Shape 33"/>
          <p:cNvSpPr/>
          <p:nvPr/>
        </p:nvSpPr>
        <p:spPr>
          <a:xfrm>
            <a:off x="457200" y="6272330"/>
            <a:ext cx="1239887" cy="298357"/>
          </a:xfrm>
          <a:prstGeom prst="rect">
            <a:avLst/>
          </a:prstGeom>
          <a:blipFill>
            <a:blip r:embed="rId4"/>
            <a:stretch>
              <a:fillRect/>
            </a:stretch>
          </a:blipFill>
          <a:ln>
            <a:noFill/>
          </a:ln>
        </p:spPr>
      </p:sp>
      <p:sp>
        <p:nvSpPr>
          <p:cNvPr id="34" name="Shape 34"/>
          <p:cNvSpPr txBox="1"/>
          <p:nvPr/>
        </p:nvSpPr>
        <p:spPr>
          <a:xfrm>
            <a:off x="8353865" y="6296625"/>
            <a:ext cx="796199" cy="400079"/>
          </a:xfrm>
          <a:prstGeom prst="rect">
            <a:avLst/>
          </a:prstGeom>
          <a:solidFill>
            <a:srgbClr val="F19E28"/>
          </a:solidFill>
        </p:spPr>
        <p:txBody>
          <a:bodyPr lIns="91425" tIns="91425" rIns="91425" bIns="91425" anchor="t" anchorCtr="0">
            <a:spAutoFit/>
          </a:bodyPr>
          <a:lstStyle/>
          <a:p>
            <a:pPr>
              <a:buNone/>
            </a:pPr>
            <a:fld id="{98B2A9F0-5BA9-524C-8D82-FFC1A21CE571}" type="slidenum">
              <a:rPr lang="en" b="1" smtClean="0">
                <a:solidFill>
                  <a:srgbClr val="FFFFFF"/>
                </a:solidFill>
              </a:rPr>
              <a:t>2</a:t>
            </a:fld>
            <a:endParaRPr lang="en" b="1" dirty="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8"/>
        <p:cNvGrpSpPr/>
        <p:nvPr/>
      </p:nvGrpSpPr>
      <p:grpSpPr>
        <a:xfrm>
          <a:off x="0" y="0"/>
          <a:ext cx="0" cy="0"/>
          <a:chOff x="0" y="0"/>
          <a:chExt cx="0" cy="0"/>
        </a:xfrm>
      </p:grpSpPr>
      <p:sp>
        <p:nvSpPr>
          <p:cNvPr id="40" name="Shape 40"/>
          <p:cNvSpPr/>
          <p:nvPr/>
        </p:nvSpPr>
        <p:spPr>
          <a:xfrm>
            <a:off x="150629" y="286746"/>
            <a:ext cx="7982912" cy="6567927"/>
          </a:xfrm>
          <a:prstGeom prst="rect">
            <a:avLst/>
          </a:prstGeom>
          <a:blipFill>
            <a:blip r:embed="rId4"/>
            <a:stretch>
              <a:fillRect/>
            </a:stretch>
          </a:blipFill>
          <a:ln>
            <a:noFill/>
          </a:ln>
        </p:spPr>
      </p:sp>
      <p:sp>
        <p:nvSpPr>
          <p:cNvPr id="4" name="Shape 34"/>
          <p:cNvSpPr txBox="1"/>
          <p:nvPr/>
        </p:nvSpPr>
        <p:spPr>
          <a:xfrm>
            <a:off x="8353865" y="6296625"/>
            <a:ext cx="796199" cy="400079"/>
          </a:xfrm>
          <a:prstGeom prst="rect">
            <a:avLst/>
          </a:prstGeom>
          <a:solidFill>
            <a:srgbClr val="F19E28"/>
          </a:solidFill>
        </p:spPr>
        <p:txBody>
          <a:bodyPr lIns="91425" tIns="91425" rIns="91425" bIns="91425" anchor="t" anchorCtr="0">
            <a:spAutoFit/>
          </a:bodyPr>
          <a:lstStyle/>
          <a:p>
            <a:pPr>
              <a:buNone/>
            </a:pPr>
            <a:fld id="{98B2A9F0-5BA9-524C-8D82-FFC1A21CE571}" type="slidenum">
              <a:rPr lang="en" b="1" smtClean="0">
                <a:solidFill>
                  <a:srgbClr val="FFFFFF"/>
                </a:solidFill>
              </a:rPr>
              <a:t>3</a:t>
            </a:fld>
            <a:endParaRPr lang="en" b="1" dirty="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4"/>
        <p:cNvGrpSpPr/>
        <p:nvPr/>
      </p:nvGrpSpPr>
      <p:grpSpPr>
        <a:xfrm>
          <a:off x="0" y="0"/>
          <a:ext cx="0" cy="0"/>
          <a:chOff x="0" y="0"/>
          <a:chExt cx="0" cy="0"/>
        </a:xfrm>
      </p:grpSpPr>
      <p:sp>
        <p:nvSpPr>
          <p:cNvPr id="46" name="Shape 46">
            <a:hlinkClick r:id="rId4"/>
          </p:cNvPr>
          <p:cNvSpPr/>
          <p:nvPr/>
        </p:nvSpPr>
        <p:spPr>
          <a:xfrm>
            <a:off x="568402" y="742091"/>
            <a:ext cx="7365548" cy="5525756"/>
          </a:xfrm>
          <a:prstGeom prst="rect">
            <a:avLst/>
          </a:prstGeom>
          <a:blipFill>
            <a:blip r:embed="rId5"/>
            <a:stretch>
              <a:fillRect/>
            </a:stretch>
          </a:blipFill>
          <a:ln>
            <a:noFill/>
          </a:ln>
        </p:spPr>
      </p:sp>
      <p:sp>
        <p:nvSpPr>
          <p:cNvPr id="4" name="Shape 34"/>
          <p:cNvSpPr txBox="1"/>
          <p:nvPr/>
        </p:nvSpPr>
        <p:spPr>
          <a:xfrm>
            <a:off x="8353865" y="6296625"/>
            <a:ext cx="796199" cy="400079"/>
          </a:xfrm>
          <a:prstGeom prst="rect">
            <a:avLst/>
          </a:prstGeom>
          <a:solidFill>
            <a:srgbClr val="F19E28"/>
          </a:solidFill>
        </p:spPr>
        <p:txBody>
          <a:bodyPr lIns="91425" tIns="91425" rIns="91425" bIns="91425" anchor="t" anchorCtr="0">
            <a:spAutoFit/>
          </a:bodyPr>
          <a:lstStyle/>
          <a:p>
            <a:pPr>
              <a:buNone/>
            </a:pPr>
            <a:fld id="{98B2A9F0-5BA9-524C-8D82-FFC1A21CE571}" type="slidenum">
              <a:rPr lang="en" b="1" smtClean="0">
                <a:solidFill>
                  <a:srgbClr val="FFFFFF"/>
                </a:solidFill>
              </a:rPr>
              <a:t>4</a:t>
            </a:fld>
            <a:endParaRPr lang="en" b="1" dirty="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Words>
  <Application>Microsoft Macintosh PowerPoint</Application>
  <PresentationFormat>On-screen Show (4:3)</PresentationFormat>
  <Paragraphs>16</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
      <vt:lpstr>Very Long Session Title Over Two Lines</vt:lpstr>
      <vt:lpstr>This is the slide title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Very Long Session Title Over Two Lines</dc:title>
  <cp:lastModifiedBy>Owen Lansbury</cp:lastModifiedBy>
  <cp:revision>1</cp:revision>
  <dcterms:modified xsi:type="dcterms:W3CDTF">2012-11-08T03:25:49Z</dcterms:modified>
</cp:coreProperties>
</file>